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9"/>
  </p:notesMasterIdLst>
  <p:handoutMasterIdLst>
    <p:handoutMasterId r:id="rId10"/>
  </p:handoutMasterIdLst>
  <p:sldIdLst>
    <p:sldId id="274" r:id="rId5"/>
    <p:sldId id="275" r:id="rId6"/>
    <p:sldId id="278" r:id="rId7"/>
    <p:sldId id="27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33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86FC3FF-29C7-481A-A37C-0CFF79DD24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7DAD70-FDCC-4BB0-AB48-91729212E64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BF17-2861-4F85-9826-D9B2E17C3B41}" type="datetimeFigureOut">
              <a:rPr lang="en-AU" smtClean="0"/>
              <a:t>17/05/2020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E5533C-2DD0-44A4-8140-1851B7A71E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496723-2FB4-4CAB-8DD9-A259692103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22257-E1FC-4F91-817F-23C933E8C8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82911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DDDEA-63BC-40A0-8BC0-D6413F38691F}" type="datetimeFigureOut">
              <a:rPr lang="en-US" smtClean="0"/>
              <a:t>5/17/2020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6F76E-E60C-4C54-B47A-C2C406EC8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48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7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62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59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3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11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7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58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5/17/2020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3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4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521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11"/>
            <a:ext cx="12191980" cy="68579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87070" y="310392"/>
            <a:ext cx="6350464" cy="1392298"/>
          </a:xfrm>
        </p:spPr>
        <p:txBody>
          <a:bodyPr>
            <a:normAutofit fontScale="90000"/>
          </a:bodyPr>
          <a:lstStyle/>
          <a:p>
            <a:pPr algn="r"/>
            <a:r>
              <a:rPr lang="en-US" sz="4400" dirty="0">
                <a:solidFill>
                  <a:schemeClr val="tx1"/>
                </a:solidFill>
              </a:rPr>
              <a:t>COVID-19 DASHBOARD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AND STAY HOME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66787" y="2013071"/>
            <a:ext cx="1795246" cy="57492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Takuji Okubo</a:t>
            </a:r>
          </a:p>
        </p:txBody>
      </p:sp>
    </p:spTree>
    <p:extLst>
      <p:ext uri="{BB962C8B-B14F-4D97-AF65-F5344CB8AC3E}">
        <p14:creationId xmlns:p14="http://schemas.microsoft.com/office/powerpoint/2010/main" val="120524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77C86-B7D5-4CE1-B62D-4FE94223B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dirty="0"/>
              <a:t>Dashboard / stay home tracker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9D057-554D-4E5F-A7C3-5920DA90C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2800" dirty="0"/>
              <a:t>Flatten the curve</a:t>
            </a:r>
          </a:p>
          <a:p>
            <a:r>
              <a:rPr lang="en-AU" sz="2800" dirty="0"/>
              <a:t>Dashboard </a:t>
            </a:r>
          </a:p>
          <a:p>
            <a:pPr lvl="1"/>
            <a:r>
              <a:rPr lang="en-AU" sz="2100" dirty="0"/>
              <a:t>Presents Coronavirus statistics in a graph format in order to show the curve. </a:t>
            </a:r>
          </a:p>
          <a:p>
            <a:r>
              <a:rPr lang="en-AU" sz="2800" dirty="0"/>
              <a:t>Stay Home Tracker </a:t>
            </a:r>
          </a:p>
          <a:p>
            <a:pPr lvl="1"/>
            <a:r>
              <a:rPr lang="en-AU" sz="2100" dirty="0"/>
              <a:t>Record number of hours staying outside.</a:t>
            </a:r>
          </a:p>
          <a:p>
            <a:pPr lvl="1"/>
            <a:r>
              <a:rPr lang="en-AU" sz="2100" dirty="0"/>
              <a:t>Motivates people to stay at home.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27667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1"/>
            <a:ext cx="12192000" cy="812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896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77C86-B7D5-4CE1-B62D-4FE94223B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910744"/>
          </a:xfrm>
        </p:spPr>
        <p:txBody>
          <a:bodyPr>
            <a:normAutofit/>
          </a:bodyPr>
          <a:lstStyle/>
          <a:p>
            <a:r>
              <a:rPr lang="en-AU" sz="4000" dirty="0"/>
              <a:t>Future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9D057-554D-4E5F-A7C3-5920DA90C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298700"/>
            <a:ext cx="11029615" cy="4241800"/>
          </a:xfrm>
        </p:spPr>
        <p:txBody>
          <a:bodyPr>
            <a:normAutofit fontScale="92500" lnSpcReduction="20000"/>
          </a:bodyPr>
          <a:lstStyle/>
          <a:p>
            <a:r>
              <a:rPr lang="en-AU" sz="2800" dirty="0"/>
              <a:t>Google Map</a:t>
            </a:r>
          </a:p>
          <a:p>
            <a:r>
              <a:rPr lang="en-AU" sz="2800" dirty="0"/>
              <a:t>Importing walking or running record automatically. </a:t>
            </a:r>
          </a:p>
          <a:p>
            <a:pPr lvl="1"/>
            <a:r>
              <a:rPr lang="en-AU" sz="2500" dirty="0"/>
              <a:t>Google Map does not allow exporting data.</a:t>
            </a:r>
          </a:p>
          <a:p>
            <a:pPr lvl="1"/>
            <a:r>
              <a:rPr lang="en-AU" sz="2500" dirty="0"/>
              <a:t>Integration with Fitbit. Unique use case as it </a:t>
            </a:r>
            <a:r>
              <a:rPr lang="en-AU" sz="2500"/>
              <a:t>records inactivity. </a:t>
            </a:r>
            <a:endParaRPr lang="en-AU" sz="2500" dirty="0"/>
          </a:p>
          <a:p>
            <a:r>
              <a:rPr lang="en-AU" sz="2800" dirty="0"/>
              <a:t>Social Media </a:t>
            </a:r>
          </a:p>
          <a:p>
            <a:pPr lvl="1"/>
            <a:r>
              <a:rPr lang="en-AU" sz="2600" dirty="0"/>
              <a:t>Add “Follow other users”. Show other users “Activity” (“Inactivity?”) in Feed. </a:t>
            </a:r>
          </a:p>
          <a:p>
            <a:pPr lvl="1"/>
            <a:r>
              <a:rPr lang="en-AU" sz="2600" dirty="0"/>
              <a:t>Add “Like“ button.</a:t>
            </a:r>
          </a:p>
          <a:p>
            <a:pPr lvl="1"/>
            <a:r>
              <a:rPr lang="en-AU" sz="2600" dirty="0"/>
              <a:t>Show “Ranking” </a:t>
            </a:r>
          </a:p>
          <a:p>
            <a:pPr lvl="1"/>
            <a:r>
              <a:rPr lang="en-AU" sz="2600" dirty="0"/>
              <a:t>Motivates people to stay at home.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7613341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6D3478-2986-4664-940C-67E0CAA21E0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116C154-5A0F-4CDC-8C15-D2E2158464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6C3F92-CC28-42D8-BF09-0770755510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{683FDBEF-1DAC-4C2C-ABCD-F769B04CC3C0}tf56535239</Template>
  <TotalTime>0</TotalTime>
  <Words>117</Words>
  <Application>Microsoft Office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Franklin Gothic Book</vt:lpstr>
      <vt:lpstr>Franklin Gothic Demi</vt:lpstr>
      <vt:lpstr>Wingdings 2</vt:lpstr>
      <vt:lpstr>DividendVTI</vt:lpstr>
      <vt:lpstr>COVID-19 DASHBOARD  AND STAY HOME TRACKER</vt:lpstr>
      <vt:lpstr>Dashboard / stay home tracker</vt:lpstr>
      <vt:lpstr>PowerPoint Presentation</vt:lpstr>
      <vt:lpstr>Future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2020-05-12T06:52:58Z</dcterms:created>
  <dcterms:modified xsi:type="dcterms:W3CDTF">2020-05-17T12:15:08Z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